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6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6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1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18C8-7F89-0F45-808A-1AF8E9FBF80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3BC4-876A-FA43-AD6F-B853193013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 A3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423"/>
            <a:ext cx="9144000" cy="649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234" y="0"/>
            <a:ext cx="421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Il 25 novembre 2015 si è costituito il nuovo CdZ9RR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88196" y="45423"/>
            <a:ext cx="42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Dove sono emerse idee per la nostra città: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422858"/>
            <a:ext cx="4258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Abbiamo scattato foto ed elaborato brevi testi poetici raccolti in un documento finale da poter presentare alla commissione educazione.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4714" y="574379"/>
            <a:ext cx="13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latin typeface="Apple Casual"/>
                <a:cs typeface="Apple Casual"/>
              </a:rPr>
              <a:t> Progetto </a:t>
            </a:r>
            <a:r>
              <a:rPr lang="it-IT" sz="1200" dirty="0" err="1">
                <a:latin typeface="Apple Casual"/>
                <a:cs typeface="Apple Casual"/>
              </a:rPr>
              <a:t>pedibus</a:t>
            </a:r>
            <a:endParaRPr lang="it-IT" sz="1200" dirty="0">
              <a:latin typeface="Apple Casual"/>
              <a:cs typeface="Apple Casual"/>
            </a:endParaRPr>
          </a:p>
          <a:p>
            <a:pPr algn="ctr"/>
            <a:r>
              <a:rPr lang="it-IT" sz="1200" dirty="0">
                <a:latin typeface="Apple Casual"/>
                <a:cs typeface="Apple Casual"/>
              </a:rPr>
              <a:t>Piste ciclabili</a:t>
            </a:r>
            <a:endParaRPr lang="en-US" sz="1200" dirty="0">
              <a:latin typeface="Apple Casual"/>
              <a:cs typeface="Apple Casu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7314" y="2729760"/>
            <a:ext cx="1014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latin typeface="Apple Casual"/>
                <a:cs typeface="Apple Casual"/>
              </a:rPr>
              <a:t>Luoghi della </a:t>
            </a:r>
          </a:p>
          <a:p>
            <a:pPr algn="ctr"/>
            <a:r>
              <a:rPr lang="it-IT" sz="1200" dirty="0">
                <a:latin typeface="Apple Casual"/>
                <a:cs typeface="Apple Casual"/>
              </a:rPr>
              <a:t>memoria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2591" y="2284669"/>
            <a:ext cx="11992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latin typeface="Apple Casual"/>
                <a:cs typeface="Apple Casual"/>
              </a:rPr>
              <a:t>Integrazione</a:t>
            </a:r>
            <a:r>
              <a:rPr lang="it-IT" sz="1200" dirty="0">
                <a:latin typeface="Apple Casual"/>
                <a:cs typeface="Apple Casual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5753" y="3454827"/>
            <a:ext cx="1786247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Abbiamo risposto ad un questionario che includeva i concetti di </a:t>
            </a:r>
            <a:r>
              <a:rPr lang="it-IT" sz="1200" b="1" dirty="0" err="1"/>
              <a:t>integrazione,inclusione</a:t>
            </a:r>
            <a:r>
              <a:rPr lang="it-IT" sz="1200" b="1" dirty="0"/>
              <a:t> esclusione ,segregazione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4235" y="6245099"/>
            <a:ext cx="4377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Abbiamo lavorato con le insegnanti partendo dalla visione di un film e dalla lettura di un albo illustrato per iniziare una riflessione sul tema dell’integrazione</a:t>
            </a:r>
          </a:p>
        </p:txBody>
      </p:sp>
    </p:spTree>
    <p:extLst>
      <p:ext uri="{BB962C8B-B14F-4D97-AF65-F5344CB8AC3E}">
        <p14:creationId xmlns:p14="http://schemas.microsoft.com/office/powerpoint/2010/main" val="390098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SP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845" y="4813258"/>
            <a:ext cx="1708519" cy="925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964" y="964649"/>
            <a:ext cx="83029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err="1"/>
              <a:t>ConsigliaMi</a:t>
            </a:r>
            <a:endParaRPr lang="it-IT" sz="5400" dirty="0"/>
          </a:p>
          <a:p>
            <a:pPr algn="ctr"/>
            <a:r>
              <a:rPr lang="it-IT" sz="1700" dirty="0"/>
              <a:t>Progetto finanziato ex </a:t>
            </a:r>
            <a:r>
              <a:rPr lang="it-IT" sz="1700" dirty="0" err="1"/>
              <a:t>lege</a:t>
            </a:r>
            <a:r>
              <a:rPr lang="it-IT" sz="1700" dirty="0"/>
              <a:t> 285/1997</a:t>
            </a:r>
          </a:p>
          <a:p>
            <a:pPr algn="ctr"/>
            <a:r>
              <a:rPr lang="it-IT" sz="1100" b="1" dirty="0" err="1"/>
              <a:t> </a:t>
            </a:r>
            <a:endParaRPr lang="it-IT" sz="1100" dirty="0"/>
          </a:p>
          <a:p>
            <a:pPr algn="ctr"/>
            <a:r>
              <a:rPr lang="it-IT" sz="2400" b="1" dirty="0"/>
              <a:t>Milano, città </a:t>
            </a:r>
            <a:r>
              <a:rPr lang="it-IT" sz="2400" b="1" i="1" dirty="0">
                <a:solidFill>
                  <a:srgbClr val="000000"/>
                </a:solidFill>
              </a:rPr>
              <a:t>anche</a:t>
            </a:r>
            <a:r>
              <a:rPr lang="it-IT" sz="2400" b="1" dirty="0">
                <a:solidFill>
                  <a:srgbClr val="000000"/>
                </a:solidFill>
              </a:rPr>
              <a:t> </a:t>
            </a:r>
            <a:r>
              <a:rPr lang="it-IT" sz="2400" b="1" dirty="0"/>
              <a:t>dei bambini e </a:t>
            </a:r>
          </a:p>
          <a:p>
            <a:pPr algn="ctr"/>
            <a:r>
              <a:rPr lang="it-IT" sz="2400" b="1" dirty="0"/>
              <a:t>delle bambine, dei ragazzi e delle ragazze</a:t>
            </a:r>
            <a:endParaRPr lang="it-IT" dirty="0"/>
          </a:p>
          <a:p>
            <a:pPr algn="ctr"/>
            <a:r>
              <a:rPr lang="it-IT" b="1" dirty="0"/>
              <a:t> </a:t>
            </a:r>
            <a:endParaRPr lang="it-IT" dirty="0"/>
          </a:p>
          <a:p>
            <a:pPr algn="ctr"/>
            <a:r>
              <a:rPr lang="it-IT" sz="2300" b="1" dirty="0"/>
              <a:t>CONSIGLIO DEI RAGAZZI E DELLE RAGAZZE </a:t>
            </a:r>
          </a:p>
          <a:p>
            <a:pPr algn="ctr"/>
            <a:r>
              <a:rPr lang="it-IT" sz="2300" b="1" dirty="0"/>
              <a:t>DELLA ZONA 9 (CdZ9RR)</a:t>
            </a:r>
            <a:endParaRPr lang="it-IT" sz="23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86" y="4569924"/>
            <a:ext cx="1257591" cy="148180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235" y="4569924"/>
            <a:ext cx="1593780" cy="13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9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8564</TotalTime>
  <Words>95</Words>
  <Application>Microsoft Office PowerPoint</Application>
  <PresentationFormat>Presentazione su schermo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Apple Casual</vt:lpstr>
      <vt:lpstr>Arial</vt:lpstr>
      <vt:lpstr>Calibri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Rampani</dc:creator>
  <cp:lastModifiedBy>MAURIZIO MURINO</cp:lastModifiedBy>
  <cp:revision>17</cp:revision>
  <dcterms:created xsi:type="dcterms:W3CDTF">2016-05-10T07:11:01Z</dcterms:created>
  <dcterms:modified xsi:type="dcterms:W3CDTF">2017-02-01T15:17:37Z</dcterms:modified>
</cp:coreProperties>
</file>